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8" r:id="rId3"/>
    <p:sldId id="498" r:id="rId4"/>
    <p:sldId id="499" r:id="rId5"/>
    <p:sldId id="520" r:id="rId6"/>
    <p:sldId id="517" r:id="rId7"/>
    <p:sldId id="513" r:id="rId8"/>
    <p:sldId id="514" r:id="rId9"/>
    <p:sldId id="515" r:id="rId10"/>
    <p:sldId id="516" r:id="rId11"/>
    <p:sldId id="519" r:id="rId12"/>
    <p:sldId id="518" r:id="rId13"/>
    <p:sldId id="512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